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6"/>
    <p:restoredTop sz="94681"/>
  </p:normalViewPr>
  <p:slideViewPr>
    <p:cSldViewPr snapToGrid="0">
      <p:cViewPr>
        <p:scale>
          <a:sx n="92" d="100"/>
          <a:sy n="92" d="100"/>
        </p:scale>
        <p:origin x="56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76ABA-F80C-480A-B4E3-32F8D6A26B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1175A-2C06-4598-AF3A-33F289E49837}">
      <dgm:prSet/>
      <dgm:spPr/>
      <dgm:t>
        <a:bodyPr/>
        <a:lstStyle/>
        <a:p>
          <a:r>
            <a:rPr lang="en-US"/>
            <a:t>Smart marketing</a:t>
          </a:r>
        </a:p>
      </dgm:t>
    </dgm:pt>
    <dgm:pt modelId="{162BCEFD-2902-4719-BE86-0F08C32BC5B5}" type="parTrans" cxnId="{B8247BEF-AD04-44C0-831F-2E3BA46E4278}">
      <dgm:prSet/>
      <dgm:spPr/>
      <dgm:t>
        <a:bodyPr/>
        <a:lstStyle/>
        <a:p>
          <a:endParaRPr lang="en-US"/>
        </a:p>
      </dgm:t>
    </dgm:pt>
    <dgm:pt modelId="{6AA0DBFC-CF9D-49CE-9936-9363FDE8B26B}" type="sibTrans" cxnId="{B8247BEF-AD04-44C0-831F-2E3BA46E4278}">
      <dgm:prSet/>
      <dgm:spPr/>
      <dgm:t>
        <a:bodyPr/>
        <a:lstStyle/>
        <a:p>
          <a:endParaRPr lang="en-US"/>
        </a:p>
      </dgm:t>
    </dgm:pt>
    <dgm:pt modelId="{2F51EB0D-8193-42E0-92F0-7521A3A87B44}">
      <dgm:prSet/>
      <dgm:spPr/>
      <dgm:t>
        <a:bodyPr/>
        <a:lstStyle/>
        <a:p>
          <a:r>
            <a:rPr lang="en-US" dirty="0"/>
            <a:t>Brand Equity</a:t>
          </a:r>
        </a:p>
      </dgm:t>
    </dgm:pt>
    <dgm:pt modelId="{48C72B4A-C1EE-4CEC-A9DF-BE7197D3C2DF}" type="parTrans" cxnId="{8DB579BD-0BB0-47DC-B14A-FCF824ABE0F7}">
      <dgm:prSet/>
      <dgm:spPr/>
      <dgm:t>
        <a:bodyPr/>
        <a:lstStyle/>
        <a:p>
          <a:endParaRPr lang="en-US"/>
        </a:p>
      </dgm:t>
    </dgm:pt>
    <dgm:pt modelId="{1A983F1C-4D2E-4956-8072-62F93A0FCA6D}" type="sibTrans" cxnId="{8DB579BD-0BB0-47DC-B14A-FCF824ABE0F7}">
      <dgm:prSet/>
      <dgm:spPr/>
      <dgm:t>
        <a:bodyPr/>
        <a:lstStyle/>
        <a:p>
          <a:endParaRPr lang="en-US"/>
        </a:p>
      </dgm:t>
    </dgm:pt>
    <dgm:pt modelId="{75B1C837-5B70-4493-A3E9-CB84BA2C4840}">
      <dgm:prSet/>
      <dgm:spPr/>
      <dgm:t>
        <a:bodyPr/>
        <a:lstStyle/>
        <a:p>
          <a:r>
            <a:rPr lang="en-US"/>
            <a:t>Product will probably do well. Collaborations with Lebron James usually sell well (shoes, merch, Etc.)</a:t>
          </a:r>
        </a:p>
      </dgm:t>
    </dgm:pt>
    <dgm:pt modelId="{FB6B3C01-8709-4846-8F50-0FEED4E67623}" type="parTrans" cxnId="{F99224E9-0803-4951-8D4B-345B87DADCEA}">
      <dgm:prSet/>
      <dgm:spPr/>
      <dgm:t>
        <a:bodyPr/>
        <a:lstStyle/>
        <a:p>
          <a:endParaRPr lang="en-US"/>
        </a:p>
      </dgm:t>
    </dgm:pt>
    <dgm:pt modelId="{39CE426B-89A0-43EB-ACF6-D22476D51E56}" type="sibTrans" cxnId="{F99224E9-0803-4951-8D4B-345B87DADCEA}">
      <dgm:prSet/>
      <dgm:spPr/>
      <dgm:t>
        <a:bodyPr/>
        <a:lstStyle/>
        <a:p>
          <a:endParaRPr lang="en-US"/>
        </a:p>
      </dgm:t>
    </dgm:pt>
    <dgm:pt modelId="{66DAD2ED-0FD8-A846-94AD-47EA3C03BC10}" type="pres">
      <dgm:prSet presAssocID="{AAB76ABA-F80C-480A-B4E3-32F8D6A26B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61AF72-604D-7F4B-9EFC-3B1FBD7BB75A}" type="pres">
      <dgm:prSet presAssocID="{8E31175A-2C06-4598-AF3A-33F289E49837}" presName="hierRoot1" presStyleCnt="0"/>
      <dgm:spPr/>
    </dgm:pt>
    <dgm:pt modelId="{E48BE435-712F-124B-B5C2-6B1CBE21A8A2}" type="pres">
      <dgm:prSet presAssocID="{8E31175A-2C06-4598-AF3A-33F289E49837}" presName="composite" presStyleCnt="0"/>
      <dgm:spPr/>
    </dgm:pt>
    <dgm:pt modelId="{DBB18B38-5EB6-7D46-A49D-27CB73E4513D}" type="pres">
      <dgm:prSet presAssocID="{8E31175A-2C06-4598-AF3A-33F289E49837}" presName="background" presStyleLbl="node0" presStyleIdx="0" presStyleCnt="3"/>
      <dgm:spPr/>
    </dgm:pt>
    <dgm:pt modelId="{146AC267-038C-244D-8866-983ACF4F4A82}" type="pres">
      <dgm:prSet presAssocID="{8E31175A-2C06-4598-AF3A-33F289E49837}" presName="text" presStyleLbl="fgAcc0" presStyleIdx="0" presStyleCnt="3">
        <dgm:presLayoutVars>
          <dgm:chPref val="3"/>
        </dgm:presLayoutVars>
      </dgm:prSet>
      <dgm:spPr/>
    </dgm:pt>
    <dgm:pt modelId="{AB5B52D0-E8B9-B247-B9F9-8650BCE21373}" type="pres">
      <dgm:prSet presAssocID="{8E31175A-2C06-4598-AF3A-33F289E49837}" presName="hierChild2" presStyleCnt="0"/>
      <dgm:spPr/>
    </dgm:pt>
    <dgm:pt modelId="{EE6D4C90-06C4-2E4D-B286-BB893DE14FF6}" type="pres">
      <dgm:prSet presAssocID="{2F51EB0D-8193-42E0-92F0-7521A3A87B44}" presName="hierRoot1" presStyleCnt="0"/>
      <dgm:spPr/>
    </dgm:pt>
    <dgm:pt modelId="{F29A3452-0E08-114B-8603-FB73FF7AFA99}" type="pres">
      <dgm:prSet presAssocID="{2F51EB0D-8193-42E0-92F0-7521A3A87B44}" presName="composite" presStyleCnt="0"/>
      <dgm:spPr/>
    </dgm:pt>
    <dgm:pt modelId="{5A03CF66-6C9B-4F48-887A-FAEBA05AE2CA}" type="pres">
      <dgm:prSet presAssocID="{2F51EB0D-8193-42E0-92F0-7521A3A87B44}" presName="background" presStyleLbl="node0" presStyleIdx="1" presStyleCnt="3"/>
      <dgm:spPr/>
    </dgm:pt>
    <dgm:pt modelId="{CC17F7B2-90A1-7C42-8548-A1F76E4AE8E4}" type="pres">
      <dgm:prSet presAssocID="{2F51EB0D-8193-42E0-92F0-7521A3A87B44}" presName="text" presStyleLbl="fgAcc0" presStyleIdx="1" presStyleCnt="3">
        <dgm:presLayoutVars>
          <dgm:chPref val="3"/>
        </dgm:presLayoutVars>
      </dgm:prSet>
      <dgm:spPr/>
    </dgm:pt>
    <dgm:pt modelId="{E8B6AA04-779B-BD4A-A3FD-9C2B8FCCAC49}" type="pres">
      <dgm:prSet presAssocID="{2F51EB0D-8193-42E0-92F0-7521A3A87B44}" presName="hierChild2" presStyleCnt="0"/>
      <dgm:spPr/>
    </dgm:pt>
    <dgm:pt modelId="{E0E4CBB5-4297-1247-871A-C7A2ECA82F2A}" type="pres">
      <dgm:prSet presAssocID="{75B1C837-5B70-4493-A3E9-CB84BA2C4840}" presName="hierRoot1" presStyleCnt="0"/>
      <dgm:spPr/>
    </dgm:pt>
    <dgm:pt modelId="{B3ABCB18-2C7D-514B-85C8-23BA1571CD34}" type="pres">
      <dgm:prSet presAssocID="{75B1C837-5B70-4493-A3E9-CB84BA2C4840}" presName="composite" presStyleCnt="0"/>
      <dgm:spPr/>
    </dgm:pt>
    <dgm:pt modelId="{9B4B700A-7D70-EE43-83E2-3B081106A303}" type="pres">
      <dgm:prSet presAssocID="{75B1C837-5B70-4493-A3E9-CB84BA2C4840}" presName="background" presStyleLbl="node0" presStyleIdx="2" presStyleCnt="3"/>
      <dgm:spPr/>
    </dgm:pt>
    <dgm:pt modelId="{A45F2AD4-52F9-9A49-9928-7CA5A7BFA13E}" type="pres">
      <dgm:prSet presAssocID="{75B1C837-5B70-4493-A3E9-CB84BA2C4840}" presName="text" presStyleLbl="fgAcc0" presStyleIdx="2" presStyleCnt="3">
        <dgm:presLayoutVars>
          <dgm:chPref val="3"/>
        </dgm:presLayoutVars>
      </dgm:prSet>
      <dgm:spPr/>
    </dgm:pt>
    <dgm:pt modelId="{A9F73DA4-C2B1-C649-B007-7235992F7236}" type="pres">
      <dgm:prSet presAssocID="{75B1C837-5B70-4493-A3E9-CB84BA2C4840}" presName="hierChild2" presStyleCnt="0"/>
      <dgm:spPr/>
    </dgm:pt>
  </dgm:ptLst>
  <dgm:cxnLst>
    <dgm:cxn modelId="{A8E5CE57-9E19-E644-BE37-6FA350BFFB80}" type="presOf" srcId="{AAB76ABA-F80C-480A-B4E3-32F8D6A26B43}" destId="{66DAD2ED-0FD8-A846-94AD-47EA3C03BC10}" srcOrd="0" destOrd="0" presId="urn:microsoft.com/office/officeart/2005/8/layout/hierarchy1"/>
    <dgm:cxn modelId="{9F51F36F-D195-1B4C-9AD0-25A5718CAA91}" type="presOf" srcId="{8E31175A-2C06-4598-AF3A-33F289E49837}" destId="{146AC267-038C-244D-8866-983ACF4F4A82}" srcOrd="0" destOrd="0" presId="urn:microsoft.com/office/officeart/2005/8/layout/hierarchy1"/>
    <dgm:cxn modelId="{D06F8D90-FBD7-9842-9A00-03DBA2AFD3B5}" type="presOf" srcId="{75B1C837-5B70-4493-A3E9-CB84BA2C4840}" destId="{A45F2AD4-52F9-9A49-9928-7CA5A7BFA13E}" srcOrd="0" destOrd="0" presId="urn:microsoft.com/office/officeart/2005/8/layout/hierarchy1"/>
    <dgm:cxn modelId="{A7CA18AB-4987-FE4E-B7A7-7C0ACA747DD9}" type="presOf" srcId="{2F51EB0D-8193-42E0-92F0-7521A3A87B44}" destId="{CC17F7B2-90A1-7C42-8548-A1F76E4AE8E4}" srcOrd="0" destOrd="0" presId="urn:microsoft.com/office/officeart/2005/8/layout/hierarchy1"/>
    <dgm:cxn modelId="{8DB579BD-0BB0-47DC-B14A-FCF824ABE0F7}" srcId="{AAB76ABA-F80C-480A-B4E3-32F8D6A26B43}" destId="{2F51EB0D-8193-42E0-92F0-7521A3A87B44}" srcOrd="1" destOrd="0" parTransId="{48C72B4A-C1EE-4CEC-A9DF-BE7197D3C2DF}" sibTransId="{1A983F1C-4D2E-4956-8072-62F93A0FCA6D}"/>
    <dgm:cxn modelId="{F99224E9-0803-4951-8D4B-345B87DADCEA}" srcId="{AAB76ABA-F80C-480A-B4E3-32F8D6A26B43}" destId="{75B1C837-5B70-4493-A3E9-CB84BA2C4840}" srcOrd="2" destOrd="0" parTransId="{FB6B3C01-8709-4846-8F50-0FEED4E67623}" sibTransId="{39CE426B-89A0-43EB-ACF6-D22476D51E56}"/>
    <dgm:cxn modelId="{B8247BEF-AD04-44C0-831F-2E3BA46E4278}" srcId="{AAB76ABA-F80C-480A-B4E3-32F8D6A26B43}" destId="{8E31175A-2C06-4598-AF3A-33F289E49837}" srcOrd="0" destOrd="0" parTransId="{162BCEFD-2902-4719-BE86-0F08C32BC5B5}" sibTransId="{6AA0DBFC-CF9D-49CE-9936-9363FDE8B26B}"/>
    <dgm:cxn modelId="{76B96757-3FAF-2143-8218-907FA20B3C77}" type="presParOf" srcId="{66DAD2ED-0FD8-A846-94AD-47EA3C03BC10}" destId="{8E61AF72-604D-7F4B-9EFC-3B1FBD7BB75A}" srcOrd="0" destOrd="0" presId="urn:microsoft.com/office/officeart/2005/8/layout/hierarchy1"/>
    <dgm:cxn modelId="{61F6F992-1886-D543-8C1D-8424034B7C5E}" type="presParOf" srcId="{8E61AF72-604D-7F4B-9EFC-3B1FBD7BB75A}" destId="{E48BE435-712F-124B-B5C2-6B1CBE21A8A2}" srcOrd="0" destOrd="0" presId="urn:microsoft.com/office/officeart/2005/8/layout/hierarchy1"/>
    <dgm:cxn modelId="{EE3359C4-9C9C-9445-BE6B-8C2324C823AF}" type="presParOf" srcId="{E48BE435-712F-124B-B5C2-6B1CBE21A8A2}" destId="{DBB18B38-5EB6-7D46-A49D-27CB73E4513D}" srcOrd="0" destOrd="0" presId="urn:microsoft.com/office/officeart/2005/8/layout/hierarchy1"/>
    <dgm:cxn modelId="{5297DFC7-35A7-DB49-AB81-1C0401B3B32B}" type="presParOf" srcId="{E48BE435-712F-124B-B5C2-6B1CBE21A8A2}" destId="{146AC267-038C-244D-8866-983ACF4F4A82}" srcOrd="1" destOrd="0" presId="urn:microsoft.com/office/officeart/2005/8/layout/hierarchy1"/>
    <dgm:cxn modelId="{4591A044-9ABA-E749-955A-BA543412450F}" type="presParOf" srcId="{8E61AF72-604D-7F4B-9EFC-3B1FBD7BB75A}" destId="{AB5B52D0-E8B9-B247-B9F9-8650BCE21373}" srcOrd="1" destOrd="0" presId="urn:microsoft.com/office/officeart/2005/8/layout/hierarchy1"/>
    <dgm:cxn modelId="{A7242879-09B7-8B4D-9EFB-E3CD583DF31D}" type="presParOf" srcId="{66DAD2ED-0FD8-A846-94AD-47EA3C03BC10}" destId="{EE6D4C90-06C4-2E4D-B286-BB893DE14FF6}" srcOrd="1" destOrd="0" presId="urn:microsoft.com/office/officeart/2005/8/layout/hierarchy1"/>
    <dgm:cxn modelId="{AED7B934-C053-C846-B0BB-E2B33BCD6FB2}" type="presParOf" srcId="{EE6D4C90-06C4-2E4D-B286-BB893DE14FF6}" destId="{F29A3452-0E08-114B-8603-FB73FF7AFA99}" srcOrd="0" destOrd="0" presId="urn:microsoft.com/office/officeart/2005/8/layout/hierarchy1"/>
    <dgm:cxn modelId="{23A8B838-9424-4745-BBA0-376D4C238B46}" type="presParOf" srcId="{F29A3452-0E08-114B-8603-FB73FF7AFA99}" destId="{5A03CF66-6C9B-4F48-887A-FAEBA05AE2CA}" srcOrd="0" destOrd="0" presId="urn:microsoft.com/office/officeart/2005/8/layout/hierarchy1"/>
    <dgm:cxn modelId="{DD6D8D47-394C-FB4A-81E8-48245D4968F8}" type="presParOf" srcId="{F29A3452-0E08-114B-8603-FB73FF7AFA99}" destId="{CC17F7B2-90A1-7C42-8548-A1F76E4AE8E4}" srcOrd="1" destOrd="0" presId="urn:microsoft.com/office/officeart/2005/8/layout/hierarchy1"/>
    <dgm:cxn modelId="{E25C88BC-B39D-6D42-A977-1ABE05998136}" type="presParOf" srcId="{EE6D4C90-06C4-2E4D-B286-BB893DE14FF6}" destId="{E8B6AA04-779B-BD4A-A3FD-9C2B8FCCAC49}" srcOrd="1" destOrd="0" presId="urn:microsoft.com/office/officeart/2005/8/layout/hierarchy1"/>
    <dgm:cxn modelId="{B96496C6-4990-8147-B975-7B4CFB2EDBE2}" type="presParOf" srcId="{66DAD2ED-0FD8-A846-94AD-47EA3C03BC10}" destId="{E0E4CBB5-4297-1247-871A-C7A2ECA82F2A}" srcOrd="2" destOrd="0" presId="urn:microsoft.com/office/officeart/2005/8/layout/hierarchy1"/>
    <dgm:cxn modelId="{ED7F1426-7E3A-9149-8355-AE4A41C7647D}" type="presParOf" srcId="{E0E4CBB5-4297-1247-871A-C7A2ECA82F2A}" destId="{B3ABCB18-2C7D-514B-85C8-23BA1571CD34}" srcOrd="0" destOrd="0" presId="urn:microsoft.com/office/officeart/2005/8/layout/hierarchy1"/>
    <dgm:cxn modelId="{A4BE96B4-8285-1F4D-A7AA-5479143EFA8F}" type="presParOf" srcId="{B3ABCB18-2C7D-514B-85C8-23BA1571CD34}" destId="{9B4B700A-7D70-EE43-83E2-3B081106A303}" srcOrd="0" destOrd="0" presId="urn:microsoft.com/office/officeart/2005/8/layout/hierarchy1"/>
    <dgm:cxn modelId="{A1EC0135-7313-D84D-8323-A88469530F68}" type="presParOf" srcId="{B3ABCB18-2C7D-514B-85C8-23BA1571CD34}" destId="{A45F2AD4-52F9-9A49-9928-7CA5A7BFA13E}" srcOrd="1" destOrd="0" presId="urn:microsoft.com/office/officeart/2005/8/layout/hierarchy1"/>
    <dgm:cxn modelId="{04F14E1F-6BAE-984D-8CCF-58DC802FE41E}" type="presParOf" srcId="{E0E4CBB5-4297-1247-871A-C7A2ECA82F2A}" destId="{A9F73DA4-C2B1-C649-B007-7235992F72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18B38-5EB6-7D46-A49D-27CB73E4513D}">
      <dsp:nvSpPr>
        <dsp:cNvPr id="0" name=""/>
        <dsp:cNvSpPr/>
      </dsp:nvSpPr>
      <dsp:spPr>
        <a:xfrm>
          <a:off x="0" y="656550"/>
          <a:ext cx="2735286" cy="173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AC267-038C-244D-8866-983ACF4F4A82}">
      <dsp:nvSpPr>
        <dsp:cNvPr id="0" name=""/>
        <dsp:cNvSpPr/>
      </dsp:nvSpPr>
      <dsp:spPr>
        <a:xfrm>
          <a:off x="303920" y="945275"/>
          <a:ext cx="2735286" cy="173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Smart marketing</a:t>
          </a:r>
        </a:p>
      </dsp:txBody>
      <dsp:txXfrm>
        <a:off x="354792" y="996147"/>
        <a:ext cx="2633542" cy="1635163"/>
      </dsp:txXfrm>
    </dsp:sp>
    <dsp:sp modelId="{5A03CF66-6C9B-4F48-887A-FAEBA05AE2CA}">
      <dsp:nvSpPr>
        <dsp:cNvPr id="0" name=""/>
        <dsp:cNvSpPr/>
      </dsp:nvSpPr>
      <dsp:spPr>
        <a:xfrm>
          <a:off x="3343128" y="656550"/>
          <a:ext cx="2735286" cy="173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7F7B2-90A1-7C42-8548-A1F76E4AE8E4}">
      <dsp:nvSpPr>
        <dsp:cNvPr id="0" name=""/>
        <dsp:cNvSpPr/>
      </dsp:nvSpPr>
      <dsp:spPr>
        <a:xfrm>
          <a:off x="3647049" y="945275"/>
          <a:ext cx="2735286" cy="173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Brand Equity</a:t>
          </a:r>
        </a:p>
      </dsp:txBody>
      <dsp:txXfrm>
        <a:off x="3697921" y="996147"/>
        <a:ext cx="2633542" cy="1635163"/>
      </dsp:txXfrm>
    </dsp:sp>
    <dsp:sp modelId="{9B4B700A-7D70-EE43-83E2-3B081106A303}">
      <dsp:nvSpPr>
        <dsp:cNvPr id="0" name=""/>
        <dsp:cNvSpPr/>
      </dsp:nvSpPr>
      <dsp:spPr>
        <a:xfrm>
          <a:off x="6686256" y="656550"/>
          <a:ext cx="2735286" cy="173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F2AD4-52F9-9A49-9928-7CA5A7BFA13E}">
      <dsp:nvSpPr>
        <dsp:cNvPr id="0" name=""/>
        <dsp:cNvSpPr/>
      </dsp:nvSpPr>
      <dsp:spPr>
        <a:xfrm>
          <a:off x="6990177" y="945275"/>
          <a:ext cx="2735286" cy="173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Product will probably do well. Collaborations with Lebron James usually sell well (shoes, merch, Etc.)</a:t>
          </a:r>
        </a:p>
      </dsp:txBody>
      <dsp:txXfrm>
        <a:off x="7041049" y="996147"/>
        <a:ext cx="2633542" cy="1635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3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9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9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https://abcnews.go.com/GMA/Culture/lebron-james-retirement-decision-announcement/story?id=126267171?id=126267171&amp;subject=https://abcnews.go.com/GMA/Culture/lebron-james-retirement-decision-announcement/story?id=12626717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FD23066-E0E4-4A0C-B554-B9F2A919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D2E6F5-4096-40AF-B31C-B6FBEEFF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8AA7C-34B3-E432-0CA7-960883746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79" y="1777217"/>
            <a:ext cx="2541564" cy="210898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Lebron James x Hennessy Collab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83915-A514-689D-336D-168C65AB9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665" y="4114800"/>
            <a:ext cx="2579077" cy="10761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Geovanni Flores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IBM 3072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</a:rPr>
              <a:t>Current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8753E-7CF0-ADCB-A172-37D44439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609600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5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4342F-83D3-5402-A863-E61E9E9E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How the collab blew up social media</a:t>
            </a:r>
          </a:p>
        </p:txBody>
      </p:sp>
      <p:pic>
        <p:nvPicPr>
          <p:cNvPr id="4" name="Picture 3" descr="Two men sitting in chairs drinking&#10;&#10;AI-generated content may be incorrect.">
            <a:extLst>
              <a:ext uri="{FF2B5EF4-FFF2-40B4-BE49-F238E27FC236}">
                <a16:creationId xmlns:a16="http://schemas.microsoft.com/office/drawing/2014/main" id="{3DD9B4F1-F3B0-26E9-0725-7F1B493D8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62" y="685801"/>
            <a:ext cx="3660348" cy="24981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C99DF-ABE4-787F-410A-3B075CF9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429000"/>
            <a:ext cx="6083272" cy="2793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Lebron James announced on social media his “second decision” wearing the same outfit he did 15 years ago</a:t>
            </a:r>
          </a:p>
          <a:p>
            <a:pPr>
              <a:lnSpc>
                <a:spcPct val="90000"/>
              </a:lnSpc>
            </a:pPr>
            <a:r>
              <a:rPr lang="en-US" sz="2000"/>
              <a:t>Announced his decision will be made public the next day</a:t>
            </a:r>
          </a:p>
          <a:p>
            <a:pPr>
              <a:lnSpc>
                <a:spcPct val="90000"/>
              </a:lnSpc>
            </a:pPr>
            <a:r>
              <a:rPr lang="en-US" sz="2000"/>
              <a:t>Was trending top 3 on X and one of the most searched on google</a:t>
            </a:r>
          </a:p>
          <a:p>
            <a:pPr>
              <a:lnSpc>
                <a:spcPct val="90000"/>
              </a:lnSpc>
            </a:pPr>
            <a:r>
              <a:rPr lang="en-US" sz="2000"/>
              <a:t>Speculation increased Laker home game tickets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8081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43760-B4C5-05D7-10F7-C99F52C2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Opinion and marketing term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734032-31C4-3D7F-02E1-C1E0D24B8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304282"/>
              </p:ext>
            </p:extLst>
          </p:nvPr>
        </p:nvGraphicFramePr>
        <p:xfrm>
          <a:off x="1249682" y="2236763"/>
          <a:ext cx="9725464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F63094-E667-6172-0440-144C1C744030}"/>
              </a:ext>
            </a:extLst>
          </p:cNvPr>
          <p:cNvSpPr txBox="1"/>
          <p:nvPr/>
        </p:nvSpPr>
        <p:spPr>
          <a:xfrm>
            <a:off x="1515209" y="5545603"/>
            <a:ext cx="972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Article Link: </a:t>
            </a:r>
            <a:r>
              <a:rPr lang="en-US" dirty="0">
                <a:hlinkClick r:id="rId7"/>
              </a:rPr>
              <a:t>https://</a:t>
            </a:r>
            <a:r>
              <a:rPr lang="en-US" dirty="0" err="1">
                <a:hlinkClick r:id="rId7"/>
              </a:rPr>
              <a:t>abcnews.go.com</a:t>
            </a:r>
            <a:r>
              <a:rPr lang="en-US" dirty="0">
                <a:hlinkClick r:id="rId7"/>
              </a:rPr>
              <a:t>/GMA/Culture/</a:t>
            </a:r>
            <a:r>
              <a:rPr lang="en-US" dirty="0" err="1">
                <a:hlinkClick r:id="rId7"/>
              </a:rPr>
              <a:t>lebron</a:t>
            </a:r>
            <a:r>
              <a:rPr lang="en-US" dirty="0">
                <a:hlinkClick r:id="rId7"/>
              </a:rPr>
              <a:t>-</a:t>
            </a:r>
            <a:r>
              <a:rPr lang="en-US" dirty="0" err="1">
                <a:hlinkClick r:id="rId7"/>
              </a:rPr>
              <a:t>james</a:t>
            </a:r>
            <a:r>
              <a:rPr lang="en-US" dirty="0">
                <a:hlinkClick r:id="rId7"/>
              </a:rPr>
              <a:t>-retirement-decision-announcement/</a:t>
            </a:r>
            <a:r>
              <a:rPr lang="en-US" dirty="0" err="1">
                <a:hlinkClick r:id="rId7"/>
              </a:rPr>
              <a:t>story?id</a:t>
            </a:r>
            <a:r>
              <a:rPr lang="en-US" dirty="0">
                <a:hlinkClick r:id="rId7"/>
              </a:rPr>
              <a:t>=126267171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802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118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Goudy Old Style</vt:lpstr>
      <vt:lpstr>ClassicFrameVTI</vt:lpstr>
      <vt:lpstr>Lebron James x Hennessy Collab</vt:lpstr>
      <vt:lpstr>How the collab blew up social media</vt:lpstr>
      <vt:lpstr>Opinion and marketing term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Geovanni Flores</dc:creator>
  <cp:lastModifiedBy>Geovanni Flores</cp:lastModifiedBy>
  <cp:revision>2</cp:revision>
  <dcterms:created xsi:type="dcterms:W3CDTF">2025-10-12T17:24:54Z</dcterms:created>
  <dcterms:modified xsi:type="dcterms:W3CDTF">2025-10-13T20:49:45Z</dcterms:modified>
</cp:coreProperties>
</file>